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76" r:id="rId6"/>
    <p:sldId id="281" r:id="rId7"/>
    <p:sldId id="278" r:id="rId8"/>
    <p:sldId id="279" r:id="rId9"/>
    <p:sldId id="266" r:id="rId10"/>
    <p:sldId id="268" r:id="rId11"/>
    <p:sldId id="269" r:id="rId12"/>
    <p:sldId id="270" r:id="rId13"/>
    <p:sldId id="280" r:id="rId14"/>
    <p:sldId id="274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67" d="100"/>
          <a:sy n="67" d="100"/>
        </p:scale>
        <p:origin x="644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26-4845-BC02-2AD260144D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26-4845-BC02-2AD260144D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26-4845-BC02-2AD260144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3891256"/>
        <c:axId val="603890080"/>
      </c:lineChart>
      <c:catAx>
        <c:axId val="60389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890080"/>
        <c:crosses val="autoZero"/>
        <c:auto val="1"/>
        <c:lblAlgn val="ctr"/>
        <c:lblOffset val="100"/>
        <c:noMultiLvlLbl val="0"/>
      </c:catAx>
      <c:valAx>
        <c:axId val="60389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89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/>
            <a:t>Group A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/>
            <a:t>Task 1</a:t>
          </a:r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3EAD35F-38F2-4CB7-9A6D-B04FFD8A51FD}">
      <dgm:prSet phldrT="[Text]"/>
      <dgm:spPr/>
      <dgm:t>
        <a:bodyPr/>
        <a:lstStyle/>
        <a:p>
          <a:r>
            <a:rPr lang="en-US" dirty="0"/>
            <a:t>Task 2</a:t>
          </a:r>
        </a:p>
      </dgm:t>
    </dgm:pt>
    <dgm:pt modelId="{81FE7DB1-4BFC-4407-80A9-E5514E94C61D}" type="parTrans" cxnId="{FAC3D40F-8E66-452D-9CA4-C2871F2D10EF}">
      <dgm:prSet/>
      <dgm:spPr/>
      <dgm:t>
        <a:bodyPr/>
        <a:lstStyle/>
        <a:p>
          <a:endParaRPr lang="en-US"/>
        </a:p>
      </dgm:t>
    </dgm:pt>
    <dgm:pt modelId="{4B66B839-1910-459B-92B2-14846EBA7A70}" type="sibTrans" cxnId="{FAC3D40F-8E66-452D-9CA4-C2871F2D10EF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/>
            <a:t>Group B</a:t>
          </a: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dirty="0"/>
            <a:t>Task 1</a:t>
          </a:r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709ED9DC-E391-4C6C-B788-93F1C2EFB6FD}">
      <dgm:prSet phldrT="[Text]"/>
      <dgm:spPr/>
      <dgm:t>
        <a:bodyPr/>
        <a:lstStyle/>
        <a:p>
          <a:r>
            <a:rPr lang="en-US" dirty="0"/>
            <a:t>Task 2</a:t>
          </a:r>
        </a:p>
      </dgm:t>
    </dgm:pt>
    <dgm:pt modelId="{B5FA6CF0-E0A0-46A0-93C9-B722B31A8A9C}" type="parTrans" cxnId="{78E3C3B3-FD19-41A6-A9CC-BB3375A6FF81}">
      <dgm:prSet/>
      <dgm:spPr/>
      <dgm:t>
        <a:bodyPr/>
        <a:lstStyle/>
        <a:p>
          <a:endParaRPr lang="en-US"/>
        </a:p>
      </dgm:t>
    </dgm:pt>
    <dgm:pt modelId="{F3C03C29-D7FF-4D61-8D75-8B75B2F589EC}" type="sibTrans" cxnId="{78E3C3B3-FD19-41A6-A9CC-BB3375A6FF81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/>
            <a:t>Group C</a:t>
          </a: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/>
            <a:t>Task 1</a:t>
          </a:r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3656B090-A676-4E00-8A74-815942300152}" type="presOf" srcId="{709ED9DC-E391-4C6C-B788-93F1C2EFB6FD}" destId="{782956A5-ADC8-4959-B856-589B9D9B9635}" srcOrd="0" destOrd="1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109ECBC1-64DC-48B7-847D-6354B293D099}" type="presOf" srcId="{33EAD35F-38F2-4CB7-9A6D-B04FFD8A51FD}" destId="{CD5F6E02-AD43-4E7A-935B-DDF5D6C74800}" srcOrd="0" destOrd="1" presId="urn:microsoft.com/office/officeart/2005/8/layout/vList2"/>
    <dgm:cxn modelId="{A55A44F5-7713-43BE-A80C-9D7C49E6D5AD}" type="presOf" srcId="{D6510970-8F9C-4B45-A0F3-6ACB9AA76D40}" destId="{782956A5-ADC8-4959-B856-589B9D9B9635}" srcOrd="0" destOrd="0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3160F1A4-3C45-478F-BAAB-DEF3A5444A4A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29007"/>
          <a:ext cx="497681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Group A</a:t>
          </a:r>
          <a:endParaRPr lang="en-US" sz="3100" kern="1200" dirty="0"/>
        </a:p>
      </dsp:txBody>
      <dsp:txXfrm>
        <a:off x="36296" y="65303"/>
        <a:ext cx="4904221" cy="670943"/>
      </dsp:txXfrm>
    </dsp:sp>
    <dsp:sp modelId="{CD5F6E02-AD43-4E7A-935B-DDF5D6C74800}">
      <dsp:nvSpPr>
        <dsp:cNvPr id="0" name=""/>
        <dsp:cNvSpPr/>
      </dsp:nvSpPr>
      <dsp:spPr>
        <a:xfrm>
          <a:off x="0" y="772542"/>
          <a:ext cx="4976813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Task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Task 2</a:t>
          </a:r>
        </a:p>
      </dsp:txBody>
      <dsp:txXfrm>
        <a:off x="0" y="772542"/>
        <a:ext cx="4976813" cy="834210"/>
      </dsp:txXfrm>
    </dsp:sp>
    <dsp:sp modelId="{81203336-F3DE-4B3A-BCF4-0F68C23AC2BB}">
      <dsp:nvSpPr>
        <dsp:cNvPr id="0" name=""/>
        <dsp:cNvSpPr/>
      </dsp:nvSpPr>
      <dsp:spPr>
        <a:xfrm>
          <a:off x="0" y="1606752"/>
          <a:ext cx="497681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Group B</a:t>
          </a:r>
        </a:p>
      </dsp:txBody>
      <dsp:txXfrm>
        <a:off x="36296" y="1643048"/>
        <a:ext cx="4904221" cy="670943"/>
      </dsp:txXfrm>
    </dsp:sp>
    <dsp:sp modelId="{782956A5-ADC8-4959-B856-589B9D9B9635}">
      <dsp:nvSpPr>
        <dsp:cNvPr id="0" name=""/>
        <dsp:cNvSpPr/>
      </dsp:nvSpPr>
      <dsp:spPr>
        <a:xfrm>
          <a:off x="0" y="2350287"/>
          <a:ext cx="4976813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Task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Task 2</a:t>
          </a:r>
        </a:p>
      </dsp:txBody>
      <dsp:txXfrm>
        <a:off x="0" y="2350287"/>
        <a:ext cx="4976813" cy="834210"/>
      </dsp:txXfrm>
    </dsp:sp>
    <dsp:sp modelId="{D64CB5D5-837D-47FC-9E42-A26D800BC695}">
      <dsp:nvSpPr>
        <dsp:cNvPr id="0" name=""/>
        <dsp:cNvSpPr/>
      </dsp:nvSpPr>
      <dsp:spPr>
        <a:xfrm>
          <a:off x="0" y="3184497"/>
          <a:ext cx="497681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Group C</a:t>
          </a:r>
        </a:p>
      </dsp:txBody>
      <dsp:txXfrm>
        <a:off x="36296" y="3220793"/>
        <a:ext cx="4904221" cy="670943"/>
      </dsp:txXfrm>
    </dsp:sp>
    <dsp:sp modelId="{08B7B17B-8600-44B0-B235-389E5D71D804}">
      <dsp:nvSpPr>
        <dsp:cNvPr id="0" name=""/>
        <dsp:cNvSpPr/>
      </dsp:nvSpPr>
      <dsp:spPr>
        <a:xfrm>
          <a:off x="0" y="3928032"/>
          <a:ext cx="4976813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Task 1</a:t>
          </a:r>
        </a:p>
      </dsp:txBody>
      <dsp:txXfrm>
        <a:off x="0" y="3928032"/>
        <a:ext cx="4976813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4/27/2020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4/27/2020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4/27/2020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4/27/2020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cd.com.sg/wp/wp-content/uploads/2020/04/0-3-Month-Old-Communication-Milestones.mp4" TargetMode="External"/><Relationship Id="rId2" Type="http://schemas.openxmlformats.org/officeDocument/2006/relationships/hyperlink" Target="https://dcd.com.sg/wp/wp-content/uploads/2020/04/0-1-Month-Baby-Milestones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2231256"/>
          </a:xfrm>
        </p:spPr>
        <p:txBody>
          <a:bodyPr/>
          <a:lstStyle/>
          <a:p>
            <a:r>
              <a:rPr lang="en-US" dirty="0">
                <a:hlinkClick r:id="rId2"/>
              </a:rPr>
              <a:t>0-1 Month </a:t>
            </a:r>
            <a:endParaRPr lang="en-US" dirty="0"/>
          </a:p>
          <a:p>
            <a:r>
              <a:rPr lang="en-US" dirty="0">
                <a:hlinkClick r:id="rId3"/>
              </a:rPr>
              <a:t>0-3 Month</a:t>
            </a:r>
            <a:endParaRPr lang="en-US" dirty="0"/>
          </a:p>
          <a:p>
            <a:r>
              <a:rPr lang="en-US" dirty="0"/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Chart </a:t>
            </a:r>
          </a:p>
        </p:txBody>
      </p:sp>
      <p:graphicFrame>
        <p:nvGraphicFramePr>
          <p:cNvPr id="7" name="Content Placeholder 6" descr="Line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354573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9622929"/>
              </p:ext>
            </p:extLst>
          </p:nvPr>
        </p:nvGraphicFramePr>
        <p:xfrm>
          <a:off x="6297613" y="1701800"/>
          <a:ext cx="4591367" cy="2413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7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Class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Content Layout with SmartArt</a:t>
            </a:r>
            <a:endParaRPr lang="en-US" dirty="0"/>
          </a:p>
        </p:txBody>
      </p:sp>
      <p:graphicFrame>
        <p:nvGraphicFramePr>
          <p:cNvPr id="4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8625310"/>
              </p:ext>
            </p:extLst>
          </p:nvPr>
        </p:nvGraphicFramePr>
        <p:xfrm>
          <a:off x="1117600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First bullet point here</a:t>
            </a:r>
          </a:p>
          <a:p>
            <a:r>
              <a:rPr lang="en-US"/>
              <a:t>Second bullet point here</a:t>
            </a:r>
          </a:p>
          <a:p>
            <a:r>
              <a:rPr lang="en-US"/>
              <a:t>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8</TotalTime>
  <Words>123</Words>
  <Application>Microsoft Office PowerPoint</Application>
  <PresentationFormat>Custom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Books 16x9</vt:lpstr>
      <vt:lpstr>Title Layout</vt:lpstr>
      <vt:lpstr>Title and Content Layout with List</vt:lpstr>
      <vt:lpstr>Title and Content Layout with Chart </vt:lpstr>
      <vt:lpstr>Two Content Layout with Table</vt:lpstr>
      <vt:lpstr>Two Content Layout with SmartArt</vt:lpstr>
      <vt:lpstr>Add a Slide Title - 1</vt:lpstr>
      <vt:lpstr>Add a Slide Title - 2</vt:lpstr>
      <vt:lpstr>Add a Slide Title - 3</vt:lpstr>
      <vt:lpstr>PowerPoint Presentation</vt:lpstr>
      <vt:lpstr>Add a Slide Title - 4</vt:lpstr>
      <vt:lpstr>Add a Slide Title - 5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Dzurani Tarih</dc:creator>
  <cp:lastModifiedBy>Dzurani Tarih</cp:lastModifiedBy>
  <cp:revision>3</cp:revision>
  <dcterms:created xsi:type="dcterms:W3CDTF">2020-04-27T02:55:35Z</dcterms:created>
  <dcterms:modified xsi:type="dcterms:W3CDTF">2020-04-27T09:06:27Z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